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7BC-1B38-48D6-9D5F-2B119306515A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77C45-C922-4FA1-A6D1-3021861A9F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7BC-1B38-48D6-9D5F-2B119306515A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77C45-C922-4FA1-A6D1-3021861A9F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7BC-1B38-48D6-9D5F-2B119306515A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77C45-C922-4FA1-A6D1-3021861A9F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7BC-1B38-48D6-9D5F-2B119306515A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77C45-C922-4FA1-A6D1-3021861A9F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7BC-1B38-48D6-9D5F-2B119306515A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77C45-C922-4FA1-A6D1-3021861A9F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7BC-1B38-48D6-9D5F-2B119306515A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77C45-C922-4FA1-A6D1-3021861A9F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7BC-1B38-48D6-9D5F-2B119306515A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77C45-C922-4FA1-A6D1-3021861A9F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7BC-1B38-48D6-9D5F-2B119306515A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77C45-C922-4FA1-A6D1-3021861A9F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7BC-1B38-48D6-9D5F-2B119306515A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77C45-C922-4FA1-A6D1-3021861A9F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7BC-1B38-48D6-9D5F-2B119306515A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77C45-C922-4FA1-A6D1-3021861A9F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7BC-1B38-48D6-9D5F-2B119306515A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77C45-C922-4FA1-A6D1-3021861A9F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9F7BC-1B38-48D6-9D5F-2B119306515A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77C45-C922-4FA1-A6D1-3021861A9F7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pcuser</dc:creator>
  <cp:lastModifiedBy>pcuser</cp:lastModifiedBy>
  <cp:revision>1</cp:revision>
  <dcterms:created xsi:type="dcterms:W3CDTF">2026-05-04T09:21:33Z</dcterms:created>
  <dcterms:modified xsi:type="dcterms:W3CDTF">2026-05-04T09:21:58Z</dcterms:modified>
</cp:coreProperties>
</file>